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</p:sldIdLst>
  <p:sldSz cx="13335000" cy="7620000"/>
  <p:notesSz cx="6858000" cy="9144000"/>
  <p:embeddedFontLst>
    <p:embeddedFont>
      <p:font typeface="Monterchi Serif" charset="1" panose="02000503060000020004"/>
      <p:regular r:id="rId9"/>
    </p:embeddedFont>
    <p:embeddedFont>
      <p:font typeface="Noto Serif Bengali ExtraCondensed" charset="1" panose="00000000000000000000"/>
      <p:regular r:id="rId10"/>
    </p:embeddedFont>
    <p:embeddedFont>
      <p:font typeface="Noto Serif Bengali Condensed Bold" charset="1" panose="00000000000000000000"/>
      <p:regular r:id="rId11"/>
    </p:embeddedFont>
    <p:embeddedFont>
      <p:font typeface="Canva Sans" charset="1" panose="020B0503030501040103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png" Type="http://schemas.openxmlformats.org/officeDocument/2006/relationships/image"/><Relationship Id="rId12" Target="../media/image11.png" Type="http://schemas.openxmlformats.org/officeDocument/2006/relationships/image"/><Relationship Id="rId13" Target="../media/image12.png" Type="http://schemas.openxmlformats.org/officeDocument/2006/relationships/image"/><Relationship Id="rId14" Target="../media/image13.png" Type="http://schemas.openxmlformats.org/officeDocument/2006/relationships/image"/><Relationship Id="rId15" Target="../media/image14.png" Type="http://schemas.openxmlformats.org/officeDocument/2006/relationships/image"/><Relationship Id="rId16" Target="../media/image15.png" Type="http://schemas.openxmlformats.org/officeDocument/2006/relationships/image"/><Relationship Id="rId17" Target="../media/image16.png" Type="http://schemas.openxmlformats.org/officeDocument/2006/relationships/image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Relationship Id="rId6" Target="../media/image5.png" Type="http://schemas.openxmlformats.org/officeDocument/2006/relationships/image"/><Relationship Id="rId7" Target="../media/image6.png" Type="http://schemas.openxmlformats.org/officeDocument/2006/relationships/image"/><Relationship Id="rId8" Target="../media/image7.png" Type="http://schemas.openxmlformats.org/officeDocument/2006/relationships/image"/><Relationship Id="rId9" Target="../media/image8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jpeg" Type="http://schemas.openxmlformats.org/officeDocument/2006/relationships/image"/><Relationship Id="rId4" Target="../media/image19.png" Type="http://schemas.openxmlformats.org/officeDocument/2006/relationships/image"/><Relationship Id="rId5" Target="../media/image20.jpeg" Type="http://schemas.openxmlformats.org/officeDocument/2006/relationships/image"/><Relationship Id="rId6" Target="../media/image21.png" Type="http://schemas.openxmlformats.org/officeDocument/2006/relationships/image"/><Relationship Id="rId7" Target="../media/image2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3889" y="-79294"/>
            <a:ext cx="13335000" cy="8884444"/>
          </a:xfrm>
          <a:custGeom>
            <a:avLst/>
            <a:gdLst/>
            <a:ahLst/>
            <a:cxnLst/>
            <a:rect r="r" b="b" t="t" l="l"/>
            <a:pathLst>
              <a:path h="8884444" w="13335000">
                <a:moveTo>
                  <a:pt x="0" y="0"/>
                </a:moveTo>
                <a:lnTo>
                  <a:pt x="13335000" y="0"/>
                </a:lnTo>
                <a:lnTo>
                  <a:pt x="13335000" y="8884443"/>
                </a:lnTo>
                <a:lnTo>
                  <a:pt x="0" y="88844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1143316">
            <a:off x="6540659" y="5566282"/>
            <a:ext cx="4195460" cy="3634317"/>
          </a:xfrm>
          <a:custGeom>
            <a:avLst/>
            <a:gdLst/>
            <a:ahLst/>
            <a:cxnLst/>
            <a:rect r="r" b="b" t="t" l="l"/>
            <a:pathLst>
              <a:path h="3634317" w="4195460">
                <a:moveTo>
                  <a:pt x="0" y="0"/>
                </a:moveTo>
                <a:lnTo>
                  <a:pt x="4195459" y="0"/>
                </a:lnTo>
                <a:lnTo>
                  <a:pt x="4195459" y="3634317"/>
                </a:lnTo>
                <a:lnTo>
                  <a:pt x="0" y="363431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7534175" y="-1061915"/>
            <a:ext cx="4810494" cy="2242893"/>
          </a:xfrm>
          <a:custGeom>
            <a:avLst/>
            <a:gdLst/>
            <a:ahLst/>
            <a:cxnLst/>
            <a:rect r="r" b="b" t="t" l="l"/>
            <a:pathLst>
              <a:path h="2242893" w="4810494">
                <a:moveTo>
                  <a:pt x="0" y="0"/>
                </a:moveTo>
                <a:lnTo>
                  <a:pt x="4810493" y="0"/>
                </a:lnTo>
                <a:lnTo>
                  <a:pt x="4810493" y="2242893"/>
                </a:lnTo>
                <a:lnTo>
                  <a:pt x="0" y="2242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344668" y="1782023"/>
            <a:ext cx="5468426" cy="3062319"/>
          </a:xfrm>
          <a:custGeom>
            <a:avLst/>
            <a:gdLst/>
            <a:ahLst/>
            <a:cxnLst/>
            <a:rect r="r" b="b" t="t" l="l"/>
            <a:pathLst>
              <a:path h="3062319" w="5468426">
                <a:moveTo>
                  <a:pt x="0" y="0"/>
                </a:moveTo>
                <a:lnTo>
                  <a:pt x="5468426" y="0"/>
                </a:lnTo>
                <a:lnTo>
                  <a:pt x="5468426" y="3062319"/>
                </a:lnTo>
                <a:lnTo>
                  <a:pt x="0" y="306231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048651" y="-1300600"/>
            <a:ext cx="4484918" cy="4204611"/>
          </a:xfrm>
          <a:custGeom>
            <a:avLst/>
            <a:gdLst/>
            <a:ahLst/>
            <a:cxnLst/>
            <a:rect r="r" b="b" t="t" l="l"/>
            <a:pathLst>
              <a:path h="4204611" w="4484918">
                <a:moveTo>
                  <a:pt x="0" y="0"/>
                </a:moveTo>
                <a:lnTo>
                  <a:pt x="4484919" y="0"/>
                </a:lnTo>
                <a:lnTo>
                  <a:pt x="4484919" y="4204611"/>
                </a:lnTo>
                <a:lnTo>
                  <a:pt x="0" y="420461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589251" y="3931691"/>
            <a:ext cx="3403719" cy="5061292"/>
          </a:xfrm>
          <a:custGeom>
            <a:avLst/>
            <a:gdLst/>
            <a:ahLst/>
            <a:cxnLst/>
            <a:rect r="r" b="b" t="t" l="l"/>
            <a:pathLst>
              <a:path h="5061292" w="3403719">
                <a:moveTo>
                  <a:pt x="0" y="0"/>
                </a:moveTo>
                <a:lnTo>
                  <a:pt x="3403719" y="0"/>
                </a:lnTo>
                <a:lnTo>
                  <a:pt x="3403719" y="5061293"/>
                </a:lnTo>
                <a:lnTo>
                  <a:pt x="0" y="50612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718109" y="5905232"/>
            <a:ext cx="3395579" cy="3880661"/>
          </a:xfrm>
          <a:custGeom>
            <a:avLst/>
            <a:gdLst/>
            <a:ahLst/>
            <a:cxnLst/>
            <a:rect r="r" b="b" t="t" l="l"/>
            <a:pathLst>
              <a:path h="3880661" w="3395579">
                <a:moveTo>
                  <a:pt x="0" y="0"/>
                </a:moveTo>
                <a:lnTo>
                  <a:pt x="3395579" y="0"/>
                </a:lnTo>
                <a:lnTo>
                  <a:pt x="3395579" y="3880661"/>
                </a:lnTo>
                <a:lnTo>
                  <a:pt x="0" y="388066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053103" y="5905232"/>
            <a:ext cx="1536149" cy="2126157"/>
          </a:xfrm>
          <a:custGeom>
            <a:avLst/>
            <a:gdLst/>
            <a:ahLst/>
            <a:cxnLst/>
            <a:rect r="r" b="b" t="t" l="l"/>
            <a:pathLst>
              <a:path h="2126157" w="1536149">
                <a:moveTo>
                  <a:pt x="0" y="0"/>
                </a:moveTo>
                <a:lnTo>
                  <a:pt x="1536148" y="0"/>
                </a:lnTo>
                <a:lnTo>
                  <a:pt x="1536148" y="2126157"/>
                </a:lnTo>
                <a:lnTo>
                  <a:pt x="0" y="2126157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-10800000">
            <a:off x="3081499" y="-934958"/>
            <a:ext cx="4810494" cy="2242893"/>
          </a:xfrm>
          <a:custGeom>
            <a:avLst/>
            <a:gdLst/>
            <a:ahLst/>
            <a:cxnLst/>
            <a:rect r="r" b="b" t="t" l="l"/>
            <a:pathLst>
              <a:path h="2242893" w="4810494">
                <a:moveTo>
                  <a:pt x="0" y="0"/>
                </a:moveTo>
                <a:lnTo>
                  <a:pt x="4810494" y="0"/>
                </a:lnTo>
                <a:lnTo>
                  <a:pt x="4810494" y="2242893"/>
                </a:lnTo>
                <a:lnTo>
                  <a:pt x="0" y="224289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5294887">
            <a:off x="-483424" y="-2609941"/>
            <a:ext cx="3403719" cy="5061292"/>
          </a:xfrm>
          <a:custGeom>
            <a:avLst/>
            <a:gdLst/>
            <a:ahLst/>
            <a:cxnLst/>
            <a:rect r="r" b="b" t="t" l="l"/>
            <a:pathLst>
              <a:path h="5061292" w="3403719">
                <a:moveTo>
                  <a:pt x="0" y="0"/>
                </a:moveTo>
                <a:lnTo>
                  <a:pt x="3403719" y="0"/>
                </a:lnTo>
                <a:lnTo>
                  <a:pt x="3403719" y="5061293"/>
                </a:lnTo>
                <a:lnTo>
                  <a:pt x="0" y="5061293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2122061">
            <a:off x="-690867" y="6190520"/>
            <a:ext cx="1544573" cy="1752706"/>
          </a:xfrm>
          <a:custGeom>
            <a:avLst/>
            <a:gdLst/>
            <a:ahLst/>
            <a:cxnLst/>
            <a:rect r="r" b="b" t="t" l="l"/>
            <a:pathLst>
              <a:path h="1752706" w="1544573">
                <a:moveTo>
                  <a:pt x="0" y="0"/>
                </a:moveTo>
                <a:lnTo>
                  <a:pt x="1544573" y="0"/>
                </a:lnTo>
                <a:lnTo>
                  <a:pt x="1544573" y="1752707"/>
                </a:lnTo>
                <a:lnTo>
                  <a:pt x="0" y="1752707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-255168" y="2247458"/>
            <a:ext cx="6317508" cy="2250612"/>
          </a:xfrm>
          <a:custGeom>
            <a:avLst/>
            <a:gdLst/>
            <a:ahLst/>
            <a:cxnLst/>
            <a:rect r="r" b="b" t="t" l="l"/>
            <a:pathLst>
              <a:path h="2250612" w="6317508">
                <a:moveTo>
                  <a:pt x="0" y="0"/>
                </a:moveTo>
                <a:lnTo>
                  <a:pt x="6317508" y="0"/>
                </a:lnTo>
                <a:lnTo>
                  <a:pt x="6317508" y="2250612"/>
                </a:lnTo>
                <a:lnTo>
                  <a:pt x="0" y="2250612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-520017" y="1817401"/>
            <a:ext cx="6828675" cy="3858201"/>
          </a:xfrm>
          <a:custGeom>
            <a:avLst/>
            <a:gdLst/>
            <a:ahLst/>
            <a:cxnLst/>
            <a:rect r="r" b="b" t="t" l="l"/>
            <a:pathLst>
              <a:path h="3858201" w="6828675">
                <a:moveTo>
                  <a:pt x="0" y="0"/>
                </a:moveTo>
                <a:lnTo>
                  <a:pt x="6828674" y="0"/>
                </a:lnTo>
                <a:lnTo>
                  <a:pt x="6828674" y="3858202"/>
                </a:lnTo>
                <a:lnTo>
                  <a:pt x="0" y="3858202"/>
                </a:lnTo>
                <a:lnTo>
                  <a:pt x="0" y="0"/>
                </a:lnTo>
                <a:close/>
              </a:path>
            </a:pathLst>
          </a:custGeom>
          <a:blipFill>
            <a:blip r:embed="rId12"/>
            <a:stretch>
              <a:fillRect l="0" t="0" r="0" b="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2066622" y="6177864"/>
            <a:ext cx="5267567" cy="3707050"/>
          </a:xfrm>
          <a:custGeom>
            <a:avLst/>
            <a:gdLst/>
            <a:ahLst/>
            <a:cxnLst/>
            <a:rect r="r" b="b" t="t" l="l"/>
            <a:pathLst>
              <a:path h="3707050" w="5267567">
                <a:moveTo>
                  <a:pt x="0" y="0"/>
                </a:moveTo>
                <a:lnTo>
                  <a:pt x="5267567" y="0"/>
                </a:lnTo>
                <a:lnTo>
                  <a:pt x="5267567" y="3707050"/>
                </a:lnTo>
                <a:lnTo>
                  <a:pt x="0" y="3707050"/>
                </a:lnTo>
                <a:lnTo>
                  <a:pt x="0" y="0"/>
                </a:lnTo>
                <a:close/>
              </a:path>
            </a:pathLst>
          </a:custGeom>
          <a:blipFill>
            <a:blip r:embed="rId13"/>
            <a:stretch>
              <a:fillRect l="0" t="0" r="0" b="0"/>
            </a:stretch>
          </a:blipFill>
        </p:spPr>
      </p:sp>
      <p:sp>
        <p:nvSpPr>
          <p:cNvPr name="Freeform 16" id="16"/>
          <p:cNvSpPr/>
          <p:nvPr/>
        </p:nvSpPr>
        <p:spPr>
          <a:xfrm flipH="false" flipV="false" rot="0">
            <a:off x="81419" y="6163920"/>
            <a:ext cx="5048082" cy="3363285"/>
          </a:xfrm>
          <a:custGeom>
            <a:avLst/>
            <a:gdLst/>
            <a:ahLst/>
            <a:cxnLst/>
            <a:rect r="r" b="b" t="t" l="l"/>
            <a:pathLst>
              <a:path h="3363285" w="5048082">
                <a:moveTo>
                  <a:pt x="0" y="0"/>
                </a:moveTo>
                <a:lnTo>
                  <a:pt x="5048083" y="0"/>
                </a:lnTo>
                <a:lnTo>
                  <a:pt x="5048083" y="3363285"/>
                </a:lnTo>
                <a:lnTo>
                  <a:pt x="0" y="3363285"/>
                </a:lnTo>
                <a:lnTo>
                  <a:pt x="0" y="0"/>
                </a:lnTo>
                <a:close/>
              </a:path>
            </a:pathLst>
          </a:custGeom>
          <a:blipFill>
            <a:blip r:embed="rId14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0" y="5194890"/>
            <a:ext cx="1927628" cy="2743954"/>
          </a:xfrm>
          <a:custGeom>
            <a:avLst/>
            <a:gdLst/>
            <a:ahLst/>
            <a:cxnLst/>
            <a:rect r="r" b="b" t="t" l="l"/>
            <a:pathLst>
              <a:path h="2743954" w="1927628">
                <a:moveTo>
                  <a:pt x="0" y="0"/>
                </a:moveTo>
                <a:lnTo>
                  <a:pt x="1927628" y="0"/>
                </a:lnTo>
                <a:lnTo>
                  <a:pt x="1927628" y="2743954"/>
                </a:lnTo>
                <a:lnTo>
                  <a:pt x="0" y="2743954"/>
                </a:lnTo>
                <a:lnTo>
                  <a:pt x="0" y="0"/>
                </a:lnTo>
                <a:close/>
              </a:path>
            </a:pathLst>
          </a:custGeom>
          <a:blipFill>
            <a:blip r:embed="rId15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2240831" y="-353694"/>
            <a:ext cx="1552133" cy="1534671"/>
          </a:xfrm>
          <a:custGeom>
            <a:avLst/>
            <a:gdLst/>
            <a:ahLst/>
            <a:cxnLst/>
            <a:rect r="r" b="b" t="t" l="l"/>
            <a:pathLst>
              <a:path h="1534671" w="1552133">
                <a:moveTo>
                  <a:pt x="0" y="0"/>
                </a:moveTo>
                <a:lnTo>
                  <a:pt x="1552132" y="0"/>
                </a:lnTo>
                <a:lnTo>
                  <a:pt x="1552132" y="1534672"/>
                </a:lnTo>
                <a:lnTo>
                  <a:pt x="0" y="1534672"/>
                </a:lnTo>
                <a:lnTo>
                  <a:pt x="0" y="0"/>
                </a:lnTo>
                <a:close/>
              </a:path>
            </a:pathLst>
          </a:custGeom>
          <a:blipFill>
            <a:blip r:embed="rId16"/>
            <a:stretch>
              <a:fillRect l="0" t="0" r="0" b="0"/>
            </a:stretch>
          </a:blipFill>
        </p:spPr>
      </p:sp>
      <p:sp>
        <p:nvSpPr>
          <p:cNvPr name="Freeform 19" id="19"/>
          <p:cNvSpPr/>
          <p:nvPr/>
        </p:nvSpPr>
        <p:spPr>
          <a:xfrm flipH="false" flipV="false" rot="0">
            <a:off x="10839950" y="5905232"/>
            <a:ext cx="1504718" cy="2627286"/>
          </a:xfrm>
          <a:custGeom>
            <a:avLst/>
            <a:gdLst/>
            <a:ahLst/>
            <a:cxnLst/>
            <a:rect r="r" b="b" t="t" l="l"/>
            <a:pathLst>
              <a:path h="2627286" w="1504718">
                <a:moveTo>
                  <a:pt x="0" y="0"/>
                </a:moveTo>
                <a:lnTo>
                  <a:pt x="1504718" y="0"/>
                </a:lnTo>
                <a:lnTo>
                  <a:pt x="1504718" y="2627285"/>
                </a:lnTo>
                <a:lnTo>
                  <a:pt x="0" y="2627285"/>
                </a:lnTo>
                <a:lnTo>
                  <a:pt x="0" y="0"/>
                </a:lnTo>
                <a:close/>
              </a:path>
            </a:pathLst>
          </a:custGeom>
          <a:blipFill>
            <a:blip r:embed="rId17"/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338126" y="2972649"/>
            <a:ext cx="5486746" cy="15254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21"/>
              </a:lnSpc>
            </a:pPr>
            <a:r>
              <a:rPr lang="en-US" sz="8944" spc="1171">
                <a:solidFill>
                  <a:srgbClr val="545454"/>
                </a:solidFill>
                <a:latin typeface="Monterchi Serif"/>
                <a:ea typeface="Monterchi Serif"/>
                <a:cs typeface="Monterchi Serif"/>
                <a:sym typeface="Monterchi Serif"/>
              </a:rPr>
              <a:t>U HOTEL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13041" y="4200573"/>
            <a:ext cx="265107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545454"/>
                </a:solidFill>
                <a:latin typeface="Noto Serif Bengali ExtraCondensed"/>
                <a:ea typeface="Noto Serif Bengali ExtraCondensed"/>
                <a:cs typeface="Noto Serif Bengali ExtraCondensed"/>
                <a:sym typeface="Noto Serif Bengali ExtraCondensed"/>
              </a:rPr>
              <a:t>Enjoy the Breeze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451196" y="523569"/>
            <a:ext cx="3779754" cy="4286319"/>
          </a:xfrm>
          <a:custGeom>
            <a:avLst/>
            <a:gdLst/>
            <a:ahLst/>
            <a:cxnLst/>
            <a:rect r="r" b="b" t="t" l="l"/>
            <a:pathLst>
              <a:path h="4286319" w="3779754">
                <a:moveTo>
                  <a:pt x="0" y="0"/>
                </a:moveTo>
                <a:lnTo>
                  <a:pt x="3779754" y="0"/>
                </a:lnTo>
                <a:lnTo>
                  <a:pt x="3779754" y="4286319"/>
                </a:lnTo>
                <a:lnTo>
                  <a:pt x="0" y="42863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890731" y="1309012"/>
            <a:ext cx="3553537" cy="2309799"/>
          </a:xfrm>
          <a:custGeom>
            <a:avLst/>
            <a:gdLst/>
            <a:ahLst/>
            <a:cxnLst/>
            <a:rect r="r" b="b" t="t" l="l"/>
            <a:pathLst>
              <a:path h="2309799" w="3553537">
                <a:moveTo>
                  <a:pt x="0" y="0"/>
                </a:moveTo>
                <a:lnTo>
                  <a:pt x="3553538" y="0"/>
                </a:lnTo>
                <a:lnTo>
                  <a:pt x="3553538" y="2309799"/>
                </a:lnTo>
                <a:lnTo>
                  <a:pt x="0" y="23097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1250" r="0" b="-125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3687" y="1078758"/>
            <a:ext cx="4879046" cy="2964020"/>
          </a:xfrm>
          <a:custGeom>
            <a:avLst/>
            <a:gdLst/>
            <a:ahLst/>
            <a:cxnLst/>
            <a:rect r="r" b="b" t="t" l="l"/>
            <a:pathLst>
              <a:path h="2964020" w="4879046">
                <a:moveTo>
                  <a:pt x="0" y="0"/>
                </a:moveTo>
                <a:lnTo>
                  <a:pt x="4879045" y="0"/>
                </a:lnTo>
                <a:lnTo>
                  <a:pt x="4879045" y="2964020"/>
                </a:lnTo>
                <a:lnTo>
                  <a:pt x="0" y="296402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897659" y="1309012"/>
            <a:ext cx="3553537" cy="2309799"/>
          </a:xfrm>
          <a:custGeom>
            <a:avLst/>
            <a:gdLst/>
            <a:ahLst/>
            <a:cxnLst/>
            <a:rect r="r" b="b" t="t" l="l"/>
            <a:pathLst>
              <a:path h="2309799" w="3553537">
                <a:moveTo>
                  <a:pt x="0" y="0"/>
                </a:moveTo>
                <a:lnTo>
                  <a:pt x="3553537" y="0"/>
                </a:lnTo>
                <a:lnTo>
                  <a:pt x="3553537" y="2309799"/>
                </a:lnTo>
                <a:lnTo>
                  <a:pt x="0" y="230979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8941141" y="762000"/>
            <a:ext cx="3496200" cy="3553952"/>
          </a:xfrm>
          <a:custGeom>
            <a:avLst/>
            <a:gdLst/>
            <a:ahLst/>
            <a:cxnLst/>
            <a:rect r="r" b="b" t="t" l="l"/>
            <a:pathLst>
              <a:path h="3553952" w="3496200">
                <a:moveTo>
                  <a:pt x="0" y="0"/>
                </a:moveTo>
                <a:lnTo>
                  <a:pt x="3496200" y="0"/>
                </a:lnTo>
                <a:lnTo>
                  <a:pt x="3496200" y="3553952"/>
                </a:lnTo>
                <a:lnTo>
                  <a:pt x="0" y="355395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883804" y="1251267"/>
            <a:ext cx="3553537" cy="2367544"/>
          </a:xfrm>
          <a:custGeom>
            <a:avLst/>
            <a:gdLst/>
            <a:ahLst/>
            <a:cxnLst/>
            <a:rect r="r" b="b" t="t" l="l"/>
            <a:pathLst>
              <a:path h="2367544" w="3553537">
                <a:moveTo>
                  <a:pt x="0" y="0"/>
                </a:moveTo>
                <a:lnTo>
                  <a:pt x="3553537" y="0"/>
                </a:lnTo>
                <a:lnTo>
                  <a:pt x="3553537" y="2367544"/>
                </a:lnTo>
                <a:lnTo>
                  <a:pt x="0" y="236754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883563" y="3778107"/>
            <a:ext cx="283309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480"/>
              </a:lnSpc>
              <a:spcBef>
                <a:spcPct val="0"/>
              </a:spcBef>
            </a:pPr>
            <a:r>
              <a:rPr lang="en-US" b="true" sz="3200" spc="28" strike="noStrike" u="none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All Days Dining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863347" y="3778107"/>
            <a:ext cx="2789932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28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Italian Matress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61852" y="3778107"/>
            <a:ext cx="2376785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b="true" sz="3200" spc="28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Salted Water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3563" y="4613990"/>
            <a:ext cx="3567633" cy="181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3"/>
              </a:lnSpc>
            </a:pP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Lorem Ipsum is simply 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dummy text of the printing and typesetting industry. Lorem Ipsum is simply dummy text of the printing and typesetting industry.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63347" y="4702784"/>
            <a:ext cx="3567633" cy="181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3"/>
              </a:lnSpc>
            </a:pP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Lorem Ipsum is simply dummy text of the printing and typesetting industry.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Lorem Ipsum is simply 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dummy text of the printing and typesetting industry.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861852" y="4702784"/>
            <a:ext cx="3567633" cy="18137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03"/>
              </a:lnSpc>
            </a:pP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Lorem Ipsum is simply dummy text of the printing and typesetting industry.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Lorem Ipsum is simply </a:t>
            </a:r>
            <a:r>
              <a:rPr lang="en-US" sz="17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dummy text of the printing and typesetting industry. 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5ED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17533"/>
            <a:ext cx="13335000" cy="8884444"/>
          </a:xfrm>
          <a:custGeom>
            <a:avLst/>
            <a:gdLst/>
            <a:ahLst/>
            <a:cxnLst/>
            <a:rect r="r" b="b" t="t" l="l"/>
            <a:pathLst>
              <a:path h="8884444" w="13335000">
                <a:moveTo>
                  <a:pt x="0" y="0"/>
                </a:moveTo>
                <a:lnTo>
                  <a:pt x="13335000" y="0"/>
                </a:lnTo>
                <a:lnTo>
                  <a:pt x="13335000" y="8884444"/>
                </a:lnTo>
                <a:lnTo>
                  <a:pt x="0" y="88844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2058452">
            <a:off x="5301602" y="170121"/>
            <a:ext cx="7210089" cy="6245740"/>
          </a:xfrm>
          <a:custGeom>
            <a:avLst/>
            <a:gdLst/>
            <a:ahLst/>
            <a:cxnLst/>
            <a:rect r="r" b="b" t="t" l="l"/>
            <a:pathLst>
              <a:path h="6245740" w="7210089">
                <a:moveTo>
                  <a:pt x="0" y="0"/>
                </a:moveTo>
                <a:lnTo>
                  <a:pt x="7210089" y="0"/>
                </a:lnTo>
                <a:lnTo>
                  <a:pt x="7210089" y="6245740"/>
                </a:lnTo>
                <a:lnTo>
                  <a:pt x="0" y="624574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8745465" y="1553184"/>
            <a:ext cx="2323356" cy="12363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79"/>
              </a:lnSpc>
              <a:spcBef>
                <a:spcPct val="0"/>
              </a:spcBef>
            </a:pPr>
            <a:r>
              <a:rPr lang="en-US" sz="7199" spc="943">
                <a:solidFill>
                  <a:srgbClr val="545454"/>
                </a:solidFill>
                <a:latin typeface="Monterchi Serif"/>
                <a:ea typeface="Monterchi Serif"/>
                <a:cs typeface="Monterchi Serif"/>
                <a:sym typeface="Monterchi Serif"/>
              </a:rPr>
              <a:t>STAY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069723" y="2863296"/>
            <a:ext cx="1999098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b="true" sz="1900" spc="17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Mailing Address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65123" y="3157935"/>
            <a:ext cx="2203698" cy="27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63"/>
              </a:lnSpc>
              <a:spcBef>
                <a:spcPct val="0"/>
              </a:spcBef>
            </a:pPr>
            <a:r>
              <a:rPr lang="en-US" sz="16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Address, state, county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69723" y="3639755"/>
            <a:ext cx="1999098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b="true" sz="1900" spc="17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Mailing Address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865123" y="3934394"/>
            <a:ext cx="2203698" cy="27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63"/>
              </a:lnSpc>
              <a:spcBef>
                <a:spcPct val="0"/>
              </a:spcBef>
            </a:pPr>
            <a:r>
              <a:rPr lang="en-US" sz="16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Address, state, county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069723" y="4417210"/>
            <a:ext cx="1999098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660"/>
              </a:lnSpc>
              <a:spcBef>
                <a:spcPct val="0"/>
              </a:spcBef>
            </a:pPr>
            <a:r>
              <a:rPr lang="en-US" b="true" sz="1900" spc="17">
                <a:solidFill>
                  <a:srgbClr val="545454"/>
                </a:solidFill>
                <a:latin typeface="Noto Serif Bengali Condensed Bold"/>
                <a:ea typeface="Noto Serif Bengali Condensed Bold"/>
                <a:cs typeface="Noto Serif Bengali Condensed Bold"/>
                <a:sym typeface="Noto Serif Bengali Condensed Bold"/>
              </a:rPr>
              <a:t>Mailing Address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865123" y="4711849"/>
            <a:ext cx="2203698" cy="273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263"/>
              </a:lnSpc>
              <a:spcBef>
                <a:spcPct val="0"/>
              </a:spcBef>
            </a:pPr>
            <a:r>
              <a:rPr lang="en-US" sz="1616">
                <a:solidFill>
                  <a:srgbClr val="545454"/>
                </a:solidFill>
                <a:latin typeface="Canva Sans"/>
                <a:ea typeface="Canva Sans"/>
                <a:cs typeface="Canva Sans"/>
                <a:sym typeface="Canva Sans"/>
              </a:rPr>
              <a:t>Address, state, county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DAGpFTSK0r8</dc:identifier>
  <dcterms:modified xsi:type="dcterms:W3CDTF">2011-08-01T06:04:30Z</dcterms:modified>
  <cp:revision>1</cp:revision>
  <dc:title>Uhotel Website</dc:title>
</cp:coreProperties>
</file>

<file path=docProps/thumbnail.jpeg>
</file>